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998D8A-C184-4A37-B91E-E4DF806DBA96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30945-AE64-403E-B17F-F58A04E6070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8458200" cy="1222375"/>
          </a:xfrm>
        </p:spPr>
        <p:txBody>
          <a:bodyPr/>
          <a:lstStyle/>
          <a:p>
            <a:r>
              <a:rPr lang="ru-RU" dirty="0" smtClean="0"/>
              <a:t>Шкатулка для мамы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221088"/>
            <a:ext cx="3403104" cy="1800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Выполнил: Усков Кирилл</a:t>
            </a:r>
          </a:p>
          <a:p>
            <a:r>
              <a:rPr lang="ru-RU" b="1" dirty="0" smtClean="0"/>
              <a:t>Ученик 4 «Г» класса</a:t>
            </a:r>
          </a:p>
          <a:p>
            <a:r>
              <a:rPr lang="ru-RU" b="1" dirty="0" smtClean="0"/>
              <a:t>МАОУ «СОШ №24»</a:t>
            </a:r>
          </a:p>
          <a:p>
            <a:r>
              <a:rPr lang="ru-RU" b="1" dirty="0" smtClean="0"/>
              <a:t>Кл. руководитель Голубцова А.С.</a:t>
            </a:r>
            <a:endParaRPr lang="ru-RU" b="1" dirty="0"/>
          </a:p>
        </p:txBody>
      </p:sp>
      <p:pic>
        <p:nvPicPr>
          <p:cNvPr id="4" name="Рисунок 3" descr="IMG_20210224_184104.jpg"/>
          <p:cNvPicPr>
            <a:picLocks noChangeAspect="1"/>
          </p:cNvPicPr>
          <p:nvPr/>
        </p:nvPicPr>
        <p:blipFill>
          <a:blip r:embed="rId2" cstate="print"/>
          <a:srcRect l="1001" t="32150" r="15000" b="14301"/>
          <a:stretch>
            <a:fillRect/>
          </a:stretch>
        </p:blipFill>
        <p:spPr>
          <a:xfrm>
            <a:off x="1043608" y="2276872"/>
            <a:ext cx="3384376" cy="287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Готовая работа</a:t>
            </a:r>
            <a:endParaRPr lang="ru-RU" dirty="0"/>
          </a:p>
        </p:txBody>
      </p:sp>
      <p:pic>
        <p:nvPicPr>
          <p:cNvPr id="4" name="Содержимое 3" descr="IMG_20210224_184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865" r="6661"/>
          <a:stretch>
            <a:fillRect/>
          </a:stretch>
        </p:blipFill>
        <p:spPr>
          <a:xfrm>
            <a:off x="395536" y="1844824"/>
            <a:ext cx="3744416" cy="4072359"/>
          </a:xfrm>
        </p:spPr>
      </p:pic>
      <p:sp>
        <p:nvSpPr>
          <p:cNvPr id="5" name="TextBox 4"/>
          <p:cNvSpPr txBox="1"/>
          <p:nvPr/>
        </p:nvSpPr>
        <p:spPr>
          <a:xfrm>
            <a:off x="4860032" y="234888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Осталось подарить маме.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рисунка</a:t>
            </a:r>
            <a:endParaRPr lang="ru-RU" dirty="0"/>
          </a:p>
        </p:txBody>
      </p:sp>
      <p:pic>
        <p:nvPicPr>
          <p:cNvPr id="4" name="Содержимое 3" descr="IMG-20210223-WA000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261" t="19150" r="553" b="17210"/>
          <a:stretch>
            <a:fillRect/>
          </a:stretch>
        </p:blipFill>
        <p:spPr>
          <a:xfrm>
            <a:off x="1115616" y="1556792"/>
            <a:ext cx="2304256" cy="4608512"/>
          </a:xfrm>
        </p:spPr>
      </p:pic>
      <p:sp>
        <p:nvSpPr>
          <p:cNvPr id="5" name="TextBox 4"/>
          <p:cNvSpPr txBox="1"/>
          <p:nvPr/>
        </p:nvSpPr>
        <p:spPr>
          <a:xfrm>
            <a:off x="4283968" y="213285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Нам нужно было выбрать композицию для нашей шкатулки.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Разработать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4525963"/>
          </a:xfrm>
        </p:spPr>
        <p:txBody>
          <a:bodyPr/>
          <a:lstStyle/>
          <a:p>
            <a:r>
              <a:rPr lang="ru-RU" dirty="0" smtClean="0"/>
              <a:t>Нарисовать проект нашей шкатулки.</a:t>
            </a:r>
          </a:p>
          <a:p>
            <a:endParaRPr lang="ru-RU" dirty="0"/>
          </a:p>
        </p:txBody>
      </p:sp>
      <p:pic>
        <p:nvPicPr>
          <p:cNvPr id="4" name="Рисунок 3" descr="IMG_20210224_180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149080"/>
            <a:ext cx="1872208" cy="2496277"/>
          </a:xfrm>
          <a:prstGeom prst="rect">
            <a:avLst/>
          </a:prstGeom>
        </p:spPr>
      </p:pic>
      <p:pic>
        <p:nvPicPr>
          <p:cNvPr id="7" name="Рисунок 6" descr="IMG_20210223_220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2171733" cy="1628800"/>
          </a:xfrm>
          <a:prstGeom prst="rect">
            <a:avLst/>
          </a:prstGeom>
        </p:spPr>
      </p:pic>
      <p:pic>
        <p:nvPicPr>
          <p:cNvPr id="8" name="Рисунок 7" descr="IMG_20210223_221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132856"/>
            <a:ext cx="2472274" cy="1854206"/>
          </a:xfrm>
          <a:prstGeom prst="rect">
            <a:avLst/>
          </a:prstGeom>
        </p:spPr>
      </p:pic>
      <p:pic>
        <p:nvPicPr>
          <p:cNvPr id="10" name="Рисунок 9" descr="IMG_20210224_184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844824"/>
            <a:ext cx="2808312" cy="2106234"/>
          </a:xfrm>
          <a:prstGeom prst="rect">
            <a:avLst/>
          </a:prstGeom>
        </p:spPr>
      </p:pic>
      <p:pic>
        <p:nvPicPr>
          <p:cNvPr id="1027" name="Picture 3" descr="C:\Users\OGE\Desktop\соломка\IMG_20210224_181849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77072"/>
            <a:ext cx="1800200" cy="2400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материалов</a:t>
            </a:r>
            <a:endParaRPr lang="ru-RU" dirty="0"/>
          </a:p>
        </p:txBody>
      </p:sp>
      <p:pic>
        <p:nvPicPr>
          <p:cNvPr id="8" name="Содержимое 7" descr="8b2ffdf207d191d0dbdd94127ae4--dlya-doma-i-interera-buket-kolosev-pshenit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918857" cy="2939143"/>
          </a:xfrm>
        </p:spPr>
      </p:pic>
      <p:pic>
        <p:nvPicPr>
          <p:cNvPr id="9" name="Рисунок 8" descr="79285.prr2po.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81128"/>
            <a:ext cx="3501640" cy="2021780"/>
          </a:xfrm>
          <a:prstGeom prst="rect">
            <a:avLst/>
          </a:prstGeom>
        </p:spPr>
      </p:pic>
      <p:pic>
        <p:nvPicPr>
          <p:cNvPr id="10" name="Рисунок 9" descr="hello_html_m7a43d6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3575667" cy="2303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8024" y="1340768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Соломку нарезать длиной по 10 см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30 минут варить в кастрюле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Дать стечь воде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материалов</a:t>
            </a:r>
            <a:endParaRPr lang="ru-RU" dirty="0"/>
          </a:p>
        </p:txBody>
      </p:sp>
      <p:pic>
        <p:nvPicPr>
          <p:cNvPr id="4" name="Содержимое 3" descr="kartiny-iz-solomki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76769" y="1159535"/>
            <a:ext cx="2387912" cy="3182427"/>
          </a:xfrm>
        </p:spPr>
      </p:pic>
      <p:pic>
        <p:nvPicPr>
          <p:cNvPr id="5" name="Рисунок 4" descr="kartiny-iz-solomk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3240360" cy="242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1988840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Ножом разрезать соломинки вдоль 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Прогладить утюгом для сохранения формы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шкатулки</a:t>
            </a:r>
            <a:endParaRPr lang="ru-RU" dirty="0"/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2" cstate="print"/>
          <a:srcRect l="24800" r="11413" b="-1799"/>
          <a:stretch>
            <a:fillRect/>
          </a:stretch>
        </p:blipFill>
        <p:spPr>
          <a:xfrm>
            <a:off x="251521" y="1556792"/>
            <a:ext cx="2664296" cy="2391774"/>
          </a:xfrm>
          <a:prstGeom prst="rect">
            <a:avLst/>
          </a:prstGeom>
        </p:spPr>
      </p:pic>
      <p:pic>
        <p:nvPicPr>
          <p:cNvPr id="4" name="Содержимое 3" descr="IMG_20210224_1801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3501008"/>
            <a:ext cx="2314352" cy="3085802"/>
          </a:xfrm>
        </p:spPr>
      </p:pic>
      <p:sp>
        <p:nvSpPr>
          <p:cNvPr id="7" name="TextBox 6"/>
          <p:cNvSpPr txBox="1"/>
          <p:nvPr/>
        </p:nvSpPr>
        <p:spPr>
          <a:xfrm>
            <a:off x="4788024" y="1412776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Приобрели деревянную шкатулку </a:t>
            </a:r>
          </a:p>
          <a:p>
            <a:endParaRPr lang="ru-RU" sz="3200" dirty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Покрасили в черный цвет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шкатулки</a:t>
            </a:r>
            <a:endParaRPr lang="ru-RU" dirty="0"/>
          </a:p>
        </p:txBody>
      </p:sp>
      <p:pic>
        <p:nvPicPr>
          <p:cNvPr id="4" name="Содержимое 3" descr="IMG_20210224_181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394472" cy="4525962"/>
          </a:xfrm>
        </p:spPr>
      </p:pic>
      <p:sp>
        <p:nvSpPr>
          <p:cNvPr id="5" name="TextBox 4"/>
          <p:cNvSpPr txBox="1"/>
          <p:nvPr/>
        </p:nvSpPr>
        <p:spPr>
          <a:xfrm>
            <a:off x="4860032" y="220486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Внутри обклеили бархатной бумагой красного цвета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готовой соломкой</a:t>
            </a:r>
            <a:endParaRPr lang="ru-RU" dirty="0"/>
          </a:p>
        </p:txBody>
      </p:sp>
      <p:pic>
        <p:nvPicPr>
          <p:cNvPr id="4" name="Содержимое 3" descr="IMG_20210223_225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664"/>
          <a:stretch>
            <a:fillRect/>
          </a:stretch>
        </p:blipFill>
        <p:spPr>
          <a:xfrm>
            <a:off x="323528" y="1556793"/>
            <a:ext cx="4783064" cy="3312368"/>
          </a:xfrm>
        </p:spPr>
      </p:pic>
      <p:sp>
        <p:nvSpPr>
          <p:cNvPr id="5" name="TextBox 4"/>
          <p:cNvSpPr txBox="1"/>
          <p:nvPr/>
        </p:nvSpPr>
        <p:spPr>
          <a:xfrm>
            <a:off x="5580112" y="234888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Выложить из сломки нужный рисунок 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210224_181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206908" cy="3155181"/>
          </a:xfrm>
        </p:spPr>
      </p:pic>
      <p:sp>
        <p:nvSpPr>
          <p:cNvPr id="5" name="TextBox 4"/>
          <p:cNvSpPr txBox="1"/>
          <p:nvPr/>
        </p:nvSpPr>
        <p:spPr>
          <a:xfrm>
            <a:off x="5004048" y="220486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Покрыть шкатулку лаком для прочности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107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Шкатулка для мамы</vt:lpstr>
      <vt:lpstr>Выбор рисунка</vt:lpstr>
      <vt:lpstr>Разработать проект</vt:lpstr>
      <vt:lpstr>Подготовка материалов</vt:lpstr>
      <vt:lpstr>Подготовка материалов</vt:lpstr>
      <vt:lpstr>Подготовка шкатулки</vt:lpstr>
      <vt:lpstr>Подготовка шкатулки</vt:lpstr>
      <vt:lpstr>Работа с готовой соломкой</vt:lpstr>
      <vt:lpstr>Слайд 9</vt:lpstr>
      <vt:lpstr>Готовая работа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Шкатулка для мамы</dc:title>
  <dc:creator>OGE</dc:creator>
  <cp:lastModifiedBy>OGE</cp:lastModifiedBy>
  <cp:revision>6</cp:revision>
  <dcterms:created xsi:type="dcterms:W3CDTF">2021-02-24T13:27:44Z</dcterms:created>
  <dcterms:modified xsi:type="dcterms:W3CDTF">2021-02-24T14:21:14Z</dcterms:modified>
</cp:coreProperties>
</file>